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63"/>
  </p:normalViewPr>
  <p:slideViewPr>
    <p:cSldViewPr snapToGrid="0" snapToObjects="1">
      <p:cViewPr varScale="1">
        <p:scale>
          <a:sx n="93" d="100"/>
          <a:sy n="93" d="100"/>
        </p:scale>
        <p:origin x="216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E678-E25E-394E-A9D3-9403F031C40C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9935-72CA-9B48-9277-CB9FD3BD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2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82B5-5A0E-494F-A2A6-BD7E5DA962F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15EF-FF0D-F14E-A952-B12E7D29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BIG IDEA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92"/>
          <a:stretch/>
        </p:blipFill>
        <p:spPr>
          <a:xfrm>
            <a:off x="1802911" y="1534679"/>
            <a:ext cx="5041234" cy="4981027"/>
          </a:xfrm>
        </p:spPr>
      </p:pic>
    </p:spTree>
    <p:extLst>
      <p:ext uri="{BB962C8B-B14F-4D97-AF65-F5344CB8AC3E}">
        <p14:creationId xmlns:p14="http://schemas.microsoft.com/office/powerpoint/2010/main" val="104926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SMALL IDEA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250" y="2128044"/>
            <a:ext cx="3873500" cy="3746500"/>
          </a:xfrm>
        </p:spPr>
      </p:pic>
    </p:spTree>
    <p:extLst>
      <p:ext uri="{BB962C8B-B14F-4D97-AF65-F5344CB8AC3E}">
        <p14:creationId xmlns:p14="http://schemas.microsoft.com/office/powerpoint/2010/main" val="94253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BIG IDEA</vt:lpstr>
      <vt:lpstr>SMALL IDEA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</dc:title>
  <dc:creator>Microsoft Office User</dc:creator>
  <cp:lastModifiedBy>Microsoft Office User</cp:lastModifiedBy>
  <cp:revision>1</cp:revision>
  <cp:lastPrinted>2018-01-09T11:55:41Z</cp:lastPrinted>
  <dcterms:created xsi:type="dcterms:W3CDTF">2018-01-09T11:50:17Z</dcterms:created>
  <dcterms:modified xsi:type="dcterms:W3CDTF">2018-01-09T11:57:15Z</dcterms:modified>
</cp:coreProperties>
</file>