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/>
    <p:restoredTop sz="94663"/>
  </p:normalViewPr>
  <p:slideViewPr>
    <p:cSldViewPr snapToGrid="0" snapToObjects="1">
      <p:cViewPr varScale="1">
        <p:scale>
          <a:sx n="93" d="100"/>
          <a:sy n="93" d="100"/>
        </p:scale>
        <p:origin x="216" y="2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FC0BA-0B68-EA44-8923-C31B1B1169F1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30042-E3F4-444E-BF3F-7B02BA438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B5560-B2D6-7640-8DB6-3AB8361B1F5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E731-A3BA-E948-9944-8999805B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4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8" y="2456440"/>
            <a:ext cx="6664037" cy="2960688"/>
          </a:xfrm>
        </p:spPr>
        <p:txBody>
          <a:bodyPr/>
          <a:lstStyle/>
          <a:p>
            <a:r>
              <a:rPr lang="en-US" smtClean="0"/>
              <a:t>The Most Emotive 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6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8" y="2456440"/>
            <a:ext cx="6664037" cy="2946834"/>
          </a:xfrm>
        </p:spPr>
        <p:txBody>
          <a:bodyPr/>
          <a:lstStyle/>
          <a:p>
            <a:r>
              <a:rPr lang="en-US" smtClean="0"/>
              <a:t>The Most Creative 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8" y="2456439"/>
            <a:ext cx="6664037" cy="3029961"/>
          </a:xfrm>
        </p:spPr>
        <p:txBody>
          <a:bodyPr/>
          <a:lstStyle/>
          <a:p>
            <a:r>
              <a:rPr lang="en-US" smtClean="0"/>
              <a:t>The Question Never Asked Before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5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8" y="2456439"/>
            <a:ext cx="6664037" cy="397206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8" y="2456439"/>
            <a:ext cx="6664037" cy="397206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8" y="3352800"/>
            <a:ext cx="6664037" cy="1136074"/>
          </a:xfrm>
        </p:spPr>
        <p:txBody>
          <a:bodyPr/>
          <a:lstStyle/>
          <a:p>
            <a:r>
              <a:rPr lang="en-US" smtClean="0"/>
              <a:t>The Easiest Question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2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018" y="2456440"/>
            <a:ext cx="6664037" cy="266974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Hardest 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9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9" y="1635991"/>
            <a:ext cx="6664037" cy="3972069"/>
          </a:xfrm>
        </p:spPr>
        <p:txBody>
          <a:bodyPr/>
          <a:lstStyle/>
          <a:p>
            <a:r>
              <a:rPr lang="en-US" smtClean="0"/>
              <a:t>The Most Quarrelsome 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7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018" y="2456440"/>
            <a:ext cx="6664037" cy="32239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Most Controversial</a:t>
            </a:r>
            <a:br>
              <a:rPr lang="en-US" smtClean="0"/>
            </a:br>
            <a:r>
              <a:rPr lang="en-US" smtClean="0"/>
              <a:t>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018" y="2701636"/>
            <a:ext cx="6664037" cy="2757053"/>
          </a:xfrm>
        </p:spPr>
        <p:txBody>
          <a:bodyPr/>
          <a:lstStyle/>
          <a:p>
            <a:r>
              <a:rPr lang="en-US" smtClean="0"/>
              <a:t>The Most Complicated</a:t>
            </a:r>
            <a:br>
              <a:rPr lang="en-US" smtClean="0"/>
            </a:br>
            <a:r>
              <a:rPr lang="en-US" smtClean="0"/>
              <a:t>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1" y="2782635"/>
            <a:ext cx="6664037" cy="2748612"/>
          </a:xfrm>
        </p:spPr>
        <p:txBody>
          <a:bodyPr/>
          <a:lstStyle/>
          <a:p>
            <a:r>
              <a:rPr lang="en-US" smtClean="0"/>
              <a:t>The Simplest </a:t>
            </a:r>
            <a:r>
              <a:rPr lang="en-US" dirty="0"/>
              <a:t>Q</a:t>
            </a:r>
            <a:r>
              <a:rPr lang="en-US" smtClean="0"/>
              <a:t>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4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325" y="2456440"/>
            <a:ext cx="6664037" cy="2988397"/>
          </a:xfrm>
        </p:spPr>
        <p:txBody>
          <a:bodyPr/>
          <a:lstStyle/>
          <a:p>
            <a:r>
              <a:rPr lang="en-US" smtClean="0"/>
              <a:t>The Deepest 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6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8" y="2456439"/>
            <a:ext cx="6664037" cy="3279343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/>
              <a:t>M</a:t>
            </a:r>
            <a:r>
              <a:rPr lang="en-US" smtClean="0"/>
              <a:t>ost </a:t>
            </a:r>
            <a:br>
              <a:rPr lang="en-US" smtClean="0"/>
            </a:br>
            <a:r>
              <a:rPr lang="en-US" smtClean="0"/>
              <a:t>Interesting </a:t>
            </a:r>
            <a:br>
              <a:rPr lang="en-US" smtClean="0"/>
            </a:br>
            <a:r>
              <a:rPr lang="en-US" smtClean="0"/>
              <a:t>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303" b="27385"/>
          <a:stretch/>
        </p:blipFill>
        <p:spPr>
          <a:xfrm>
            <a:off x="0" y="177223"/>
            <a:ext cx="9144000" cy="227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952" r="11831"/>
          <a:stretch/>
        </p:blipFill>
        <p:spPr>
          <a:xfrm>
            <a:off x="96981" y="1635991"/>
            <a:ext cx="2092037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37</Words>
  <Application>Microsoft Macintosh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The Most Emotive Question</vt:lpstr>
      <vt:lpstr>The Easiest Question </vt:lpstr>
      <vt:lpstr>The Hardest Question</vt:lpstr>
      <vt:lpstr>The Most Quarrelsome Question</vt:lpstr>
      <vt:lpstr>The Most Controversial Question</vt:lpstr>
      <vt:lpstr>The Most Complicated Question</vt:lpstr>
      <vt:lpstr>The Simplest Question</vt:lpstr>
      <vt:lpstr>The Deepest Question</vt:lpstr>
      <vt:lpstr>The Most  Interesting  Question</vt:lpstr>
      <vt:lpstr>The Most Creative Question</vt:lpstr>
      <vt:lpstr>The Question Never Asked Before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2017-10-03T14:53:32Z</dcterms:created>
  <dcterms:modified xsi:type="dcterms:W3CDTF">2017-10-03T15:08:18Z</dcterms:modified>
</cp:coreProperties>
</file>